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1" r:id="rId2"/>
  </p:sldMasterIdLst>
  <p:sldIdLst>
    <p:sldId id="266" r:id="rId3"/>
    <p:sldId id="256" r:id="rId4"/>
    <p:sldId id="292" r:id="rId5"/>
    <p:sldId id="293" r:id="rId6"/>
    <p:sldId id="294" r:id="rId7"/>
    <p:sldId id="296" r:id="rId8"/>
    <p:sldId id="298" r:id="rId9"/>
    <p:sldId id="304" r:id="rId10"/>
    <p:sldId id="299" r:id="rId11"/>
    <p:sldId id="270" r:id="rId12"/>
    <p:sldId id="297" r:id="rId13"/>
    <p:sldId id="271" r:id="rId14"/>
    <p:sldId id="272" r:id="rId15"/>
    <p:sldId id="273" r:id="rId16"/>
    <p:sldId id="300" r:id="rId17"/>
    <p:sldId id="301" r:id="rId18"/>
    <p:sldId id="303" r:id="rId19"/>
    <p:sldId id="305" r:id="rId20"/>
    <p:sldId id="306" r:id="rId2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843"/>
    <p:restoredTop sz="86425"/>
  </p:normalViewPr>
  <p:slideViewPr>
    <p:cSldViewPr snapToGrid="0" snapToObjects="1">
      <p:cViewPr varScale="1">
        <p:scale>
          <a:sx n="113" d="100"/>
          <a:sy n="113" d="100"/>
        </p:scale>
        <p:origin x="4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786314"/>
            <a:ext cx="78867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E31F0D9-DCC3-0440-F676-667207A7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DC368B23-5D0A-C94B-A018-867913AC9BB9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C3A11F5-555A-A600-D308-906B35767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AF956F48-A9CF-9541-B098-240E48AFFF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8633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3888" y="1900106"/>
            <a:ext cx="7886700" cy="4327073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32DC88A-F869-8AC4-0507-63777ECC1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61273199-0030-CF4C-A7BF-4A6590A8057F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75C9280-53AB-8E46-7996-9BAB064D54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5776F3F4-56EC-0A4F-B8F5-505855E72A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939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2 boxuri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C6867484-AC9B-F1F9-4E23-E0566AAC952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9D47288F-CFF7-B64F-829D-A4B2B0164540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E355BBD-6F11-A745-A822-291C33383F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C941B79A-FC4B-F645-A60C-9020379F74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49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douta boxe cu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E60CBE7A-B0CD-AB90-47ED-67B0DE7A3F0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A7220014-D734-574F-A5B3-75A56F9D74F8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6B1D42B5-637A-583B-6424-91A7CB41E7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880153C6-455B-8B40-9C48-82551D8967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332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783806"/>
            <a:ext cx="7886700" cy="30845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5DB2BC0-1A04-A6F3-3177-C0AC9CE5A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F2819C83-150E-5D42-BE93-27AB322D7F1D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6B33C7-234D-A41C-21B2-25F98F9E3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66774054-57DD-2E4F-91D2-523E3BAB1A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18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23888" y="1900107"/>
            <a:ext cx="7886700" cy="432707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0745B6C-FD72-0ACA-CE15-6133A870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23FC690B-A4F4-2E4A-903D-BEACD8097FDE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54082BD-C477-9FDC-6556-411E63A81F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014C05C0-DCA0-D445-9A0F-9C4500663F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10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3888" y="1900106"/>
            <a:ext cx="7886700" cy="4327073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10E9D1F-85ED-EF8F-28D9-485C166C698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560703D0-E825-3140-BCA3-A5EF03CC64F3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E788BAA-92A5-0B08-142C-8ADF5E5BC4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432AC6EC-A484-1A49-9ADC-34EABEE0D1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1740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2 boxuri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2DEAF9C4-8BE2-0AFF-5247-AD9E4FE2707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C614EEE4-A522-9147-9E57-34C483F220D7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E2715A11-668D-B767-1983-4FB115A51A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DFB44857-E854-3644-B2EB-312F751864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117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douta boxe cu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24113DAE-C22B-3A49-CC18-8104234FADB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BC7B2A78-5B04-1E46-8165-7AA12B4E2A65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DBEAFB2-3A45-680F-1EBE-A3D89479AD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9E0CE1A9-43C6-FB46-9C4D-9B37D9C14F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814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786314"/>
            <a:ext cx="78867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0148B57-3640-D8BF-DE35-1DE9F89B6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01A4509E-6F10-6D4E-B270-773F0995B052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D45D2FE-D0B7-BFE5-095A-BBBEC0185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32539490-DD7A-D843-8EF4-597D230F88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669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783806"/>
            <a:ext cx="7886700" cy="30845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ED6B20A-293D-432D-F939-5DC13C018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BFBF4C26-705E-B549-ABA7-AB1D0AE11C78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F7AF5B7-DDBA-5F5F-4F3C-95068A45AF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268597C3-5E25-344C-8656-AD1C137696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818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23888" y="1900107"/>
            <a:ext cx="7886700" cy="432707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0B59EE2-A2E7-8E06-3193-2EF91FD4B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07830225-24B6-1840-9196-FA2A78120F15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CF01D83-A78F-EC8E-E4E2-15B3EFF0E1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E141F3B1-F261-A645-99A3-FFFCBD293D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872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F51A92C-85E6-3E11-7D76-186D680424C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F3B206F-4E0E-DFEB-CB9D-65A3CE1ECE3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016F9-17E9-8E7A-9695-9D71B4C4E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4964061-4660-F04F-8784-64577A433741}" type="datetimeFigureOut">
              <a:rPr lang="en-US"/>
              <a:pPr>
                <a:defRPr/>
              </a:pPr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556EB-3986-9E18-72C7-BA452A072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B6B7F-2C82-F308-A271-B9ACCD071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BE0F602-6C2B-0046-BE5A-57133F29AF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1FCCDAA5-4E30-335F-2A00-1549A7FE7A2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918C5DA7-4A64-AACB-3CE5-D92532E6F7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B3E2C-A04D-D370-4636-94590C058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3B5A001-729C-1442-BF55-F51BA56C62D2}" type="datetimeFigureOut">
              <a:rPr lang="en-US"/>
              <a:pPr>
                <a:defRPr/>
              </a:pPr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CDEBE-14DF-AA84-9A5F-E0AAA6EEA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8914D-2F13-ABA5-2B34-9EF067420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0DA3219-7963-3B4A-92FA-CA686F06EC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E1EFDC8D-0264-007F-0229-0042E76B6E97}"/>
              </a:ext>
            </a:extLst>
          </p:cNvPr>
          <p:cNvSpPr txBox="1">
            <a:spLocks/>
          </p:cNvSpPr>
          <p:nvPr/>
        </p:nvSpPr>
        <p:spPr bwMode="auto">
          <a:xfrm>
            <a:off x="298451" y="2031294"/>
            <a:ext cx="8421687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ru-RU" sz="3600" b="1" dirty="0">
              <a:solidFill>
                <a:srgbClr val="006B9B"/>
              </a:solidFill>
              <a:latin typeface="PT Sans" panose="020B0503020203020204" pitchFamily="34" charset="0"/>
              <a:ea typeface="PT Sans" panose="020B0503020203020204" pitchFamily="34" charset="0"/>
              <a:cs typeface="PT Sans" panose="020B0503020203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ru-RU" sz="3600" b="1" dirty="0" err="1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Tema</a:t>
            </a:r>
            <a:r>
              <a:rPr lang="en-GB" altLang="ru-RU" sz="3600" b="1" dirty="0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: </a:t>
            </a:r>
            <a:r>
              <a:rPr lang="en-GB" altLang="ru-RU" sz="3600" b="1" dirty="0" err="1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Aplicația</a:t>
            </a:r>
            <a:r>
              <a:rPr lang="en-GB" altLang="ru-RU" sz="3600" b="1" dirty="0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 </a:t>
            </a:r>
            <a:r>
              <a:rPr lang="en-GB" altLang="ru-RU" sz="3600" b="1" dirty="0" err="1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FoodDelivery</a:t>
            </a:r>
            <a:endParaRPr lang="en-GB" altLang="ru-RU" sz="3600" b="1" dirty="0">
              <a:solidFill>
                <a:srgbClr val="006B9B"/>
              </a:solidFill>
              <a:latin typeface="PT Sans" panose="020B0503020203020204" pitchFamily="34" charset="0"/>
              <a:ea typeface="PT Sans" panose="020B0503020203020204" pitchFamily="34" charset="0"/>
              <a:cs typeface="PT Sans" panose="020B05030202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6202E-0ECC-C985-7FFF-A911E64CCBFC}"/>
              </a:ext>
            </a:extLst>
          </p:cNvPr>
          <p:cNvSpPr txBox="1"/>
          <p:nvPr/>
        </p:nvSpPr>
        <p:spPr>
          <a:xfrm>
            <a:off x="3013075" y="4667250"/>
            <a:ext cx="5707063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Student: Calancea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Cătălin</a:t>
            </a:r>
            <a:r>
              <a:rPr lang="ro-R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,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o-R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Grupa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: </a:t>
            </a:r>
            <a:r>
              <a:rPr lang="ro-R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MI-222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Conduc</a:t>
            </a:r>
            <a:r>
              <a:rPr lang="ro-R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ător: asist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.univ.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Lazu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 Victoria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DE1FC99-8469-49DA-7CEF-394B81EADBE0}"/>
              </a:ext>
            </a:extLst>
          </p:cNvPr>
          <p:cNvSpPr txBox="1">
            <a:spLocks/>
          </p:cNvSpPr>
          <p:nvPr/>
        </p:nvSpPr>
        <p:spPr>
          <a:xfrm>
            <a:off x="623887" y="1590675"/>
            <a:ext cx="8384645" cy="558800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altLang="ru-RU" sz="3000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Rezultatele</a:t>
            </a:r>
            <a:r>
              <a:rPr lang="en-US" altLang="ru-RU" sz="3000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sz="3000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obținute</a:t>
            </a:r>
            <a:endParaRPr lang="en-US" sz="3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A38009-3929-0FE9-4035-22D118F3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9" y="2149476"/>
            <a:ext cx="4436532" cy="23062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8CC8D1-C252-02DE-4AA4-DCE23D48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49475"/>
            <a:ext cx="4611900" cy="43668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90CA0C-3C2F-DCE5-98BD-A71BFE3FC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42" y="1921688"/>
            <a:ext cx="8220116" cy="32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08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03F869-49B0-B82A-9C01-8600E067D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329352"/>
            <a:ext cx="7772400" cy="226329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97204F-6F7F-5D9B-119D-9A35C8313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118854"/>
            <a:ext cx="7374467" cy="221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68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5EDC49-49F3-A734-2314-B46EF8F8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04314"/>
            <a:ext cx="7772400" cy="473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78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A149D3-894C-934E-94F4-3C91A0249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12" y="2133599"/>
            <a:ext cx="1810569" cy="39285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1E1D51-349E-6F04-B1EF-C95EEC2CC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179" y="2133599"/>
            <a:ext cx="1810569" cy="39285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BE8190-D9D8-0C54-ACFB-8714FFF37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146" y="2133599"/>
            <a:ext cx="1810569" cy="392853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DEEB89-23BA-9E74-0B2E-7EC75621B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113" y="2133599"/>
            <a:ext cx="1810569" cy="39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2E4D34-1690-4B3B-B9B5-DDFE5DD4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25" y="2277533"/>
            <a:ext cx="1810569" cy="3928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C527FC-C60D-3C42-ADFB-651F5DA7C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011" y="2277533"/>
            <a:ext cx="1790700" cy="3784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EFEF61-B18F-A779-48ED-CF0244CC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568" y="2277533"/>
            <a:ext cx="1810568" cy="39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46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0FD516-608C-0477-1AEE-B43594434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83" y="2277533"/>
            <a:ext cx="1810569" cy="39172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FB6558-326D-233E-D154-863ACC2D2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357" y="2277533"/>
            <a:ext cx="1810569" cy="39172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7645D3-FF2B-BE3B-AAB6-B95F88D59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031" y="2277533"/>
            <a:ext cx="1810569" cy="391726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43B6706-B7FD-A465-EFA9-A354F966B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705" y="2277532"/>
            <a:ext cx="1810569" cy="391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3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0FD516-608C-0477-1AEE-B43594434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83" y="2277533"/>
            <a:ext cx="1810569" cy="39172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BF3692-13CE-5B44-D12F-EDE1FC5D4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82" y="2277533"/>
            <a:ext cx="1810569" cy="39172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01C59D-A106-A3E4-6535-56CC2241C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42" y="2277533"/>
            <a:ext cx="1810569" cy="391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76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555" y="2283002"/>
            <a:ext cx="7886700" cy="3597275"/>
          </a:xfrm>
        </p:spPr>
        <p:txBody>
          <a:bodyPr/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ansamblu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FoodDelivery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demonstrează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abilități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tehnice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avansate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dezvoltarea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aplicațiilor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mobile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gestionarea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date,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securitatea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tranzacțiilor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unui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interactiv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funcțional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Este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soluție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versatilă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industria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mâncare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potențialul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revoluționa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oamenii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comandă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livrează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mâncare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viitor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Concluzie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15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555" y="2283002"/>
            <a:ext cx="7886700" cy="3597275"/>
          </a:xfrm>
        </p:spPr>
        <p:txBody>
          <a:bodyPr>
            <a:normAutofit fontScale="85000" lnSpcReduction="20000"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Swift Programming Language Documentation.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la: 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docs.swift.org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/swift-book/documentation/the-swift-programming-language/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04.09.2023 – 29.09.2023)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Facebook for Developers Documentation.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la: 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developers.facebook.com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/docs/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14.09.2023).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Stripe API Documentation - Create Payment Intents.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la:https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stripe.com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/docs/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payment_intents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/create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21.09.2023).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SkeletonView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GitHub Repository.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la: 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Juanpe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SkeletonView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#-miscellaneous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20.09.2023).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Cloudinary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Documentation.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la: [https://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cloudinary.com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/documentation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06.09.2023).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Bibliografie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47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2271713"/>
            <a:ext cx="7886700" cy="35972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Introducere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Obiectivele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proiectului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,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Formularea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problemei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de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proiectare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Situa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ț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ia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actual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ă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î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n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domeniul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de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cercetare a temei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Metode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ș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tehnologii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aplicate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î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n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elaborarea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proiec</a:t>
            </a:r>
            <a:r>
              <a:rPr lang="ro-RO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tului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Rezultatele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obținute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Concluzii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ș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viitorul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proiectului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Surse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bibliografice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Subiectele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abordate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555" y="2283002"/>
            <a:ext cx="7886700" cy="3597275"/>
          </a:xfrm>
        </p:spPr>
        <p:txBody>
          <a:bodyPr/>
          <a:lstStyle/>
          <a:p>
            <a:pPr indent="449580" algn="just">
              <a:lnSpc>
                <a:spcPct val="150000"/>
              </a:lnSpc>
              <a:spcAft>
                <a:spcPts val="10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Proiectul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FoodDelivery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se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naște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această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necesitate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crescută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servicii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mâncare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eficiente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convenabile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Scopul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fundamental 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acestui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proiect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robustă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dezvoltată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platforma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iOS, care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ofere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utilizatorilor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experiență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comandă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mâncare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fără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efort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conectându-i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rapid cu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restaurantele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preferate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asigurând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lor la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ușa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scurt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Necesitatea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creării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aplicației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FoodDelivery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devine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evidentă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actual,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aglomerația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restaurante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încărcat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oamenilor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fac ca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serviciile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fie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soluție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atractivă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INTRODUCERE</a:t>
            </a:r>
          </a:p>
        </p:txBody>
      </p:sp>
    </p:spTree>
    <p:extLst>
      <p:ext uri="{BB962C8B-B14F-4D97-AF65-F5344CB8AC3E}">
        <p14:creationId xmlns:p14="http://schemas.microsoft.com/office/powerpoint/2010/main" val="60454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555" y="2283002"/>
            <a:ext cx="7886700" cy="3597275"/>
          </a:xfrm>
        </p:spPr>
        <p:txBody>
          <a:bodyPr>
            <a:normAutofit fontScale="92500" lnSpcReduction="20000"/>
          </a:bodyPr>
          <a:lstStyle/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Dezvoltarea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mobile iOS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o-RO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restaurantelor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partenere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autentificare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securitate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Comenzi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eficiente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gestionarea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tranzacțiilor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Monitorizare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analiză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performanței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AutoNum type="arabicPeriod"/>
            </a:pPr>
            <a:endParaRPr lang="ro-RO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OBIECTIVE</a:t>
            </a:r>
          </a:p>
        </p:txBody>
      </p:sp>
    </p:spTree>
    <p:extLst>
      <p:ext uri="{BB962C8B-B14F-4D97-AF65-F5344CB8AC3E}">
        <p14:creationId xmlns:p14="http://schemas.microsoft.com/office/powerpoint/2010/main" val="403397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555" y="2283002"/>
            <a:ext cx="7886700" cy="359727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“Cum se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dezvolta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mâncare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platforma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iOS, care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îndeplinească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succes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cerințele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așteptările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utilizatorilor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optimizeze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comandă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ofere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experiență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deosebită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?”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Formularea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problemei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proiectare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1684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555" y="2283002"/>
            <a:ext cx="5652734" cy="4016198"/>
          </a:xfrm>
        </p:spPr>
        <p:txBody>
          <a:bodyPr>
            <a:normAutofit/>
          </a:bodyPr>
          <a:lstStyle/>
          <a:p>
            <a:pPr indent="449580" algn="just">
              <a:lnSpc>
                <a:spcPct val="150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dintre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punctele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slabe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aplicației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StarKebab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faptul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comanda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doar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dintr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-un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singur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local.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Aceasta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restricționează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varietatea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opțiuni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limitează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posibilitatea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alege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dintr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-un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spectru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larg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restaurante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pizzerii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Lipsa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diversității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determina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caute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alternative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folosească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regulat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Situația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actuală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în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domeniul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cercetare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a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temei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EDFC1C-F9FD-0698-1CB9-77C3F5F2F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16" y="2283002"/>
            <a:ext cx="1755482" cy="30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3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590675"/>
            <a:ext cx="8384645" cy="558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și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tehnologii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aplicate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în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elaborarea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proiectului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3B9CB-221C-2BF4-13CC-1071F681C0A0}"/>
              </a:ext>
            </a:extLst>
          </p:cNvPr>
          <p:cNvSpPr txBox="1"/>
          <p:nvPr/>
        </p:nvSpPr>
        <p:spPr>
          <a:xfrm>
            <a:off x="623887" y="2149475"/>
            <a:ext cx="83846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Backend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Python/Django :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este un limbaj flexibil și ușor de învățat, ceea ce face dezvoltarea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-ului mai eficientă.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ca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oferă un cadru solid pentru gestionarea bazelor de date și a logicii de server, având în vedere necesitatea protejării datelor utilizatorilor și a restaurantelor partenere, alegerea unui limbaj și a unui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care pun accent pe securitate este esențială.</a:t>
            </a:r>
          </a:p>
          <a:p>
            <a:pPr algn="just"/>
            <a:endParaRPr lang="ro-RO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Frontend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Swift : 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Platforma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are o bază mare de utilizatori loiali și pretențioși, ceea ce oferă o oportunitate semnificativă de a ajunge la un public divers și calitativ, iar Swift, limbajul de programare pentru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este recunoscut pentru simplitatea sa și capacitatea de a crea aplicații cu performanțe excelente. Acest lucru va contribui la dezvoltarea unei aplicații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robuste și prietenoase pentru utilizatori.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MD" dirty="0"/>
          </a:p>
        </p:txBody>
      </p:sp>
    </p:spTree>
    <p:extLst>
      <p:ext uri="{BB962C8B-B14F-4D97-AF65-F5344CB8AC3E}">
        <p14:creationId xmlns:p14="http://schemas.microsoft.com/office/powerpoint/2010/main" val="170266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590675"/>
            <a:ext cx="8384645" cy="558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și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tehnologii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aplicate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în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elaborarea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proiectului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3B9CB-221C-2BF4-13CC-1071F681C0A0}"/>
              </a:ext>
            </a:extLst>
          </p:cNvPr>
          <p:cNvSpPr txBox="1"/>
          <p:nvPr/>
        </p:nvSpPr>
        <p:spPr>
          <a:xfrm>
            <a:off x="623887" y="2149475"/>
            <a:ext cx="8384645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Stripe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Bibliotecă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plăților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lottie-ios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Animații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complexe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interactive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FBSDKCoreKit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Funcționalități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autentificării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partajării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conturile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Facebook;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Alamofire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–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Bibliotecă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efectuarea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cererilor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HTTP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iOS,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facilitând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comunicarea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serverele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preluarea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date;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SwiftyJSON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manipularea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datelor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JSON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limbajul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Swift;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SkeletonView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Experiență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bună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utilizatorului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timpul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încărcării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DropDown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Simplifică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gestionarea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meniurilor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derulante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(dropdown menus);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Charts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Bibliotecă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grafice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interactive.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MD" dirty="0"/>
          </a:p>
        </p:txBody>
      </p:sp>
    </p:spTree>
    <p:extLst>
      <p:ext uri="{BB962C8B-B14F-4D97-AF65-F5344CB8AC3E}">
        <p14:creationId xmlns:p14="http://schemas.microsoft.com/office/powerpoint/2010/main" val="1239161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466986-2269-EEE1-9FF0-E596043DBB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8"/>
          <a:stretch/>
        </p:blipFill>
        <p:spPr bwMode="auto">
          <a:xfrm>
            <a:off x="1081321" y="2149475"/>
            <a:ext cx="6981357" cy="38358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41E79E53-223B-BADA-390D-EDFEE30FD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590675"/>
            <a:ext cx="8384645" cy="5588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Logica de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bază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a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aplicației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212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1005</TotalTime>
  <Words>789</Words>
  <Application>Microsoft Macintosh PowerPoint</Application>
  <PresentationFormat>Экран (4:3)</PresentationFormat>
  <Paragraphs>60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PT Sans</vt:lpstr>
      <vt:lpstr>Symbol</vt:lpstr>
      <vt:lpstr>Times New Roman</vt:lpstr>
      <vt:lpstr>Office Theme</vt:lpstr>
      <vt:lpstr>2_Office Theme</vt:lpstr>
      <vt:lpstr>Презентация PowerPoint</vt:lpstr>
      <vt:lpstr>Subiectele abordate:</vt:lpstr>
      <vt:lpstr>INTRODUCERE</vt:lpstr>
      <vt:lpstr>OBIECTIVE</vt:lpstr>
      <vt:lpstr>Formularea problemei de proiectare;</vt:lpstr>
      <vt:lpstr>Situația actuală în domeniul de cercetare a temei</vt:lpstr>
      <vt:lpstr>Metode și tehnologii aplicate în elaborarea proiectului</vt:lpstr>
      <vt:lpstr>Metode și tehnologii aplicate în elaborarea proiectului</vt:lpstr>
      <vt:lpstr>Logica de bază a aplicației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Concluzie</vt:lpstr>
      <vt:lpstr>Bibliografie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serghei.aladin@gmail.com</dc:creator>
  <cp:lastModifiedBy>Catalin Calancea</cp:lastModifiedBy>
  <cp:revision>52</cp:revision>
  <dcterms:created xsi:type="dcterms:W3CDTF">2016-11-09T12:50:21Z</dcterms:created>
  <dcterms:modified xsi:type="dcterms:W3CDTF">2023-12-20T19:03:01Z</dcterms:modified>
</cp:coreProperties>
</file>